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0"/>
  </p:notesMasterIdLst>
  <p:sldIdLst>
    <p:sldId id="256" r:id="rId2"/>
    <p:sldId id="268" r:id="rId3"/>
    <p:sldId id="261" r:id="rId4"/>
    <p:sldId id="280" r:id="rId5"/>
    <p:sldId id="262" r:id="rId6"/>
    <p:sldId id="294" r:id="rId7"/>
    <p:sldId id="271" r:id="rId8"/>
    <p:sldId id="266" r:id="rId9"/>
    <p:sldId id="267" r:id="rId10"/>
    <p:sldId id="290" r:id="rId11"/>
    <p:sldId id="293" r:id="rId12"/>
    <p:sldId id="264" r:id="rId13"/>
    <p:sldId id="259" r:id="rId14"/>
    <p:sldId id="260" r:id="rId15"/>
    <p:sldId id="263" r:id="rId16"/>
    <p:sldId id="265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5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7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0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6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sp>
        <p:nvSpPr>
          <p:cNvPr id="4517" name="Google Shape;4517;p6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5C29D-13F2-5584-83B6-4369FDFF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005012"/>
            <a:ext cx="2176766" cy="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background</a:t>
            </a:r>
            <a:endParaRPr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7" name="Google Shape;3457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20" b="7720"/>
          <a:stretch/>
        </p:blipFill>
        <p:spPr>
          <a:xfrm>
            <a:off x="-25" y="-13725"/>
            <a:ext cx="9143997" cy="5157302"/>
          </a:xfrm>
          <a:prstGeom prst="rect">
            <a:avLst/>
          </a:prstGeom>
        </p:spPr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mockup</a:t>
            </a:r>
            <a:endParaRPr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 rotWithShape="1">
          <a:blip r:embed="rId3">
            <a:alphaModFix/>
          </a:blip>
          <a:srcRect l="17124" r="53396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 Liner Tycoon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then manage their fleet, taking passengers on voyages.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69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6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69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69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Voyages can be viewed on a world map. Ships automatically make voyages but the player can also micromanage and control the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closer, the rooms will be displayed with a cutaway effect like that of The Sims.</a:t>
            </a:r>
          </a:p>
        </p:txBody>
      </p:sp>
      <p:pic>
        <p:nvPicPr>
          <p:cNvPr id="2350" name="Google Shape;2350;p4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8786" r="18786"/>
          <a:stretch/>
        </p:blipFill>
        <p:spPr>
          <a:xfrm>
            <a:off x="938600" y="1061400"/>
            <a:ext cx="3020698" cy="30207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E886D-A582-4C5F-ECE4-1B18E9B61FAD}"/>
              </a:ext>
            </a:extLst>
          </p:cNvPr>
          <p:cNvSpPr txBox="1"/>
          <p:nvPr/>
        </p:nvSpPr>
        <p:spPr>
          <a:xfrm>
            <a:off x="380999" y="4526775"/>
            <a:ext cx="5142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  <a:sym typeface="Source Sans 3"/>
              </a:rPr>
              <a:t>Image Credit: https://www.washingtonpost.com/technology/interactive/2024/the-sims-players-real-life-video-games/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Ocean Liner Tycoon?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50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The player captains the Titanic. As a tycoon game it shares some similarities with our game but lacks ship building mechanics.</a:t>
            </a:r>
            <a:endParaRPr sz="12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Players can build and pilot vehicles including ships.</a:t>
            </a:r>
            <a:endParaRPr sz="12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9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Jupiter is the biggest planet of them all</a:t>
            </a:r>
            <a:endParaRPr sz="12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9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Saturn is a gas giant and has several rings</a:t>
            </a:r>
            <a:endParaRPr sz="12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7" name="Picture 6" descr="A logo with an eagle and an anchor&#10;&#10;Description automatically generated">
            <a:extLst>
              <a:ext uri="{FF2B5EF4-FFF2-40B4-BE49-F238E27FC236}">
                <a16:creationId xmlns:a16="http://schemas.microsoft.com/office/drawing/2014/main" id="{6506C033-DDC1-E2E2-F4C5-0BDEE9B9C6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5998" y="1738789"/>
            <a:ext cx="731429" cy="720000"/>
          </a:xfrm>
          <a:prstGeom prst="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0" name="Google Shape;2480;p4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Designer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Programmer</a:t>
            </a:r>
            <a:endParaRPr dirty="0"/>
          </a:p>
        </p:txBody>
      </p:sp>
      <p:sp>
        <p:nvSpPr>
          <p:cNvPr id="2481" name="Google Shape;2481;p4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</a:t>
            </a:r>
            <a:endParaRPr dirty="0"/>
          </a:p>
        </p:txBody>
      </p:sp>
      <p:sp>
        <p:nvSpPr>
          <p:cNvPr id="2482" name="Google Shape;2482;p4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sp>
        <p:nvSpPr>
          <p:cNvPr id="2486" name="Google Shape;2486;p4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Lisa Curtis</a:t>
            </a:r>
            <a:endParaRPr sz="1600" dirty="0"/>
          </a:p>
        </p:txBody>
      </p:sp>
      <p:sp>
        <p:nvSpPr>
          <p:cNvPr id="2487" name="Google Shape;2487;p4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Melissa Curtis</a:t>
            </a:r>
            <a:endParaRPr sz="1600" dirty="0"/>
          </a:p>
        </p:txBody>
      </p:sp>
      <p:sp>
        <p:nvSpPr>
          <p:cNvPr id="2488" name="Google Shape;2488;p4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Jupiter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8" name="Google Shape;2498;p45"/>
          <p:cNvGrpSpPr/>
          <p:nvPr/>
        </p:nvGrpSpPr>
        <p:grpSpPr>
          <a:xfrm>
            <a:off x="1841510" y="3114653"/>
            <a:ext cx="521283" cy="437518"/>
            <a:chOff x="2361225" y="3521900"/>
            <a:chExt cx="4421400" cy="589250"/>
          </a:xfrm>
        </p:grpSpPr>
        <p:cxnSp>
          <p:nvCxnSpPr>
            <p:cNvPr id="2499" name="Google Shape;2499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1" name="Google Shape;2501;p45"/>
          <p:cNvGrpSpPr/>
          <p:nvPr/>
        </p:nvGrpSpPr>
        <p:grpSpPr>
          <a:xfrm>
            <a:off x="4311358" y="3114653"/>
            <a:ext cx="521283" cy="437518"/>
            <a:chOff x="2361225" y="3521900"/>
            <a:chExt cx="4421400" cy="589250"/>
          </a:xfrm>
        </p:grpSpPr>
        <p:cxnSp>
          <p:nvCxnSpPr>
            <p:cNvPr id="2502" name="Google Shape;2502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4" name="Google Shape;2504;p45"/>
          <p:cNvGrpSpPr/>
          <p:nvPr/>
        </p:nvGrpSpPr>
        <p:grpSpPr>
          <a:xfrm>
            <a:off x="6781207" y="3114653"/>
            <a:ext cx="521283" cy="437518"/>
            <a:chOff x="2361225" y="3521900"/>
            <a:chExt cx="4421400" cy="589250"/>
          </a:xfrm>
        </p:grpSpPr>
        <p:cxnSp>
          <p:nvCxnSpPr>
            <p:cNvPr id="2505" name="Google Shape;2505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6" name="Google Shape;2506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45"/>
          <p:cNvGrpSpPr/>
          <p:nvPr/>
        </p:nvGrpSpPr>
        <p:grpSpPr>
          <a:xfrm>
            <a:off x="1988520" y="3217569"/>
            <a:ext cx="233076" cy="231663"/>
            <a:chOff x="5045775" y="1946400"/>
            <a:chExt cx="296950" cy="295150"/>
          </a:xfrm>
        </p:grpSpPr>
        <p:sp>
          <p:nvSpPr>
            <p:cNvPr id="2510" name="Google Shape;2510;p4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45"/>
          <p:cNvSpPr/>
          <p:nvPr/>
        </p:nvSpPr>
        <p:spPr>
          <a:xfrm>
            <a:off x="4454216" y="3217487"/>
            <a:ext cx="235568" cy="231840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45"/>
          <p:cNvGrpSpPr/>
          <p:nvPr/>
        </p:nvGrpSpPr>
        <p:grpSpPr>
          <a:xfrm>
            <a:off x="6925929" y="3217497"/>
            <a:ext cx="231840" cy="231840"/>
            <a:chOff x="5775900" y="2308125"/>
            <a:chExt cx="295375" cy="295375"/>
          </a:xfrm>
        </p:grpSpPr>
        <p:sp>
          <p:nvSpPr>
            <p:cNvPr id="2523" name="Google Shape;2523;p4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1655</Words>
  <Application>Microsoft Office PowerPoint</Application>
  <PresentationFormat>On-screen Show (16:9)</PresentationFormat>
  <Paragraphs>261</Paragraphs>
  <Slides>38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Rooms</vt:lpstr>
      <vt:lpstr>PowerPoint Presentation</vt:lpstr>
      <vt:lpstr>‘Our friend Mike Brady from Oceanliner Designs’</vt:lpstr>
      <vt:lpstr>Competitors What’s different about Ocean Liner Tycoon?</vt:lpstr>
      <vt:lpstr>The Team</vt:lpstr>
      <vt:lpstr>Ocean Liner Tycoon</vt:lpstr>
      <vt:lpstr>PowerPoint Presentation</vt:lpstr>
      <vt:lpstr>The Gameplay Loop</vt:lpstr>
      <vt:lpstr>- Whoa! -</vt:lpstr>
      <vt:lpstr>Introduction</vt:lpstr>
      <vt:lpstr>Context and background</vt:lpstr>
      <vt:lpstr>Presidential reconstruction</vt:lpstr>
      <vt:lpstr>—Someone Famous</vt:lpstr>
      <vt:lpstr>A picture is worth a thousand words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Phone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78</cp:revision>
  <dcterms:modified xsi:type="dcterms:W3CDTF">2024-12-16T14:16:40Z</dcterms:modified>
</cp:coreProperties>
</file>